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7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54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7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6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7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05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79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2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4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7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791C2-8717-42E8-87E4-6A314B18615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9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933450"/>
          </a:xfrm>
        </p:spPr>
        <p:txBody>
          <a:bodyPr/>
          <a:lstStyle/>
          <a:p>
            <a:r>
              <a:rPr lang="en-US" b="1" dirty="0"/>
              <a:t>EXCHANGE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44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098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EXCHANGE RATE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 Virus</dc:title>
  <dc:creator>Windows User</dc:creator>
  <cp:lastModifiedBy>user</cp:lastModifiedBy>
  <cp:revision>15</cp:revision>
  <dcterms:created xsi:type="dcterms:W3CDTF">2021-02-02T11:36:17Z</dcterms:created>
  <dcterms:modified xsi:type="dcterms:W3CDTF">2024-09-12T07:46:17Z</dcterms:modified>
</cp:coreProperties>
</file>